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61" r:id="rId5"/>
    <p:sldId id="259" r:id="rId6"/>
    <p:sldId id="262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9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Amount</c:v>
                </c:pt>
              </c:strCache>
            </c:strRef>
          </c:tx>
          <c:dPt>
            <c:idx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15C9-4D23-AB4A-A30F4770003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5C9-4D23-AB4A-A30F47700036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15C9-4D23-AB4A-A30F47700036}"/>
              </c:ext>
            </c:extLst>
          </c:dPt>
          <c:dLbls>
            <c:dLbl>
              <c:idx val="0"/>
              <c:dLblPos val="ctr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553168905357419E-2"/>
                      <c:h val="4.305779050030128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15C9-4D23-AB4A-A30F47700036}"/>
                </c:ext>
              </c:extLst>
            </c:dLbl>
            <c:dLbl>
              <c:idx val="1"/>
              <c:dLblPos val="ctr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1575961093098659E-2"/>
                      <c:h val="4.305779050030128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15C9-4D23-AB4A-A30F47700036}"/>
                </c:ext>
              </c:extLst>
            </c:dLbl>
            <c:dLbl>
              <c:idx val="2"/>
              <c:dLblPos val="ctr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881407287324379"/>
                      <c:h val="4.305779050030128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15C9-4D23-AB4A-A30F4770003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overflow" horzOverflow="overflow" vert="horz" wrap="none" lIns="0" tIns="0" rIns="0" bIns="0" anchor="ctr" anchorCtr="1">
                <a:no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Sheet1!$A$2:$A$4</c:f>
              <c:strCache>
                <c:ptCount val="3"/>
                <c:pt idx="0">
                  <c:v>HCOSTF</c:v>
                </c:pt>
                <c:pt idx="1">
                  <c:v>Local</c:v>
                </c:pt>
                <c:pt idx="2">
                  <c:v>Other sources</c:v>
                </c:pt>
              </c:strCache>
            </c:strRef>
          </c:cat>
          <c:val>
            <c:numRef>
              <c:f>Sheet1!$B$2:$B$4</c:f>
              <c:numCache>
                <c:formatCode>"$"#,##0_);[Red]\("$"#,##0\)</c:formatCode>
                <c:ptCount val="3"/>
                <c:pt idx="0">
                  <c:v>500000</c:v>
                </c:pt>
                <c:pt idx="1">
                  <c:v>500000</c:v>
                </c:pt>
                <c:pt idx="2">
                  <c:v>500000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C9-4D23-AB4A-A30F4770003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1220D7-9F38-48D6-801E-DD9AB62E8C12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06E53-3A5E-4390-B216-051011296A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288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471DE-1D1A-4326-A824-2BB3916DCD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en-US" dirty="0"/>
              <a:t>Add project name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8796EF-6A28-4264-B31A-C94615E6F37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50361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Add name of presenter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31574CD-1835-4FD0-AC23-83A039ECB05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24000" y="4197731"/>
            <a:ext cx="9144000" cy="503238"/>
          </a:xfrm>
        </p:spPr>
        <p:txBody>
          <a:bodyPr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Add name of municipality</a:t>
            </a:r>
          </a:p>
          <a:p>
            <a:pPr lvl="0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34A37D-F838-57E6-54A0-580332A882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SLIDE </a:t>
            </a:r>
            <a:fld id="{286A7A53-7992-4CD8-8F07-46591D378AD6}" type="slidenum">
              <a:rPr lang="en-US" smtClean="0"/>
              <a:pPr/>
              <a:t>‹#›</a:t>
            </a:fld>
            <a:r>
              <a:rPr lang="en-US" dirty="0"/>
              <a:t> 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6544238C-001D-EC66-434B-A6A1B942A814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6/12/2024</a:t>
            </a:r>
            <a:endParaRPr lang="en-US" dirty="0"/>
          </a:p>
        </p:txBody>
      </p:sp>
      <p:sp>
        <p:nvSpPr>
          <p:cNvPr id="27" name="Text Placeholder 12">
            <a:extLst>
              <a:ext uri="{FF2B5EF4-FFF2-40B4-BE49-F238E27FC236}">
                <a16:creationId xmlns:a16="http://schemas.microsoft.com/office/drawing/2014/main" id="{987E2C15-BFF8-1AB1-8BD8-C8B8D3FAEA0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581400" y="6356349"/>
            <a:ext cx="5029200" cy="365126"/>
          </a:xfrm>
        </p:spPr>
        <p:txBody>
          <a:bodyPr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1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PROJECT NAME</a:t>
            </a:r>
          </a:p>
        </p:txBody>
      </p:sp>
    </p:spTree>
    <p:extLst>
      <p:ext uri="{BB962C8B-B14F-4D97-AF65-F5344CB8AC3E}">
        <p14:creationId xmlns:p14="http://schemas.microsoft.com/office/powerpoint/2010/main" val="3661914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1B586-EC18-ACE2-D808-734F2728C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637C43-3336-7776-EAB3-28DA973C0C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SLIDE </a:t>
            </a:r>
            <a:fld id="{286A7A53-7992-4CD8-8F07-46591D378AD6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5BD540-3463-6E6E-3A5C-37C77142514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en-US"/>
              <a:t>6/12/2024</a:t>
            </a:r>
            <a:endParaRPr lang="en-US" dirty="0"/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65DB2587-BD26-6467-0E43-2821F26E0DE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581400" y="6356349"/>
            <a:ext cx="5029200" cy="365126"/>
          </a:xfrm>
        </p:spPr>
        <p:txBody>
          <a:bodyPr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1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PROJECT NAME</a:t>
            </a:r>
          </a:p>
        </p:txBody>
      </p:sp>
    </p:spTree>
    <p:extLst>
      <p:ext uri="{BB962C8B-B14F-4D97-AF65-F5344CB8AC3E}">
        <p14:creationId xmlns:p14="http://schemas.microsoft.com/office/powerpoint/2010/main" val="2258511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c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5C904-34EE-42C7-A2FD-6AE3362921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Add address or nearest intersection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66865-CB9F-4AFC-A1B1-6D7271DA7113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None/>
              <a:defRPr i="1" u="sng"/>
            </a:lvl1pPr>
            <a:lvl2pPr marL="457200" indent="0">
              <a:buNone/>
              <a:defRPr i="1"/>
            </a:lvl2pPr>
            <a:lvl3pPr marL="914400" indent="0">
              <a:buNone/>
              <a:defRPr i="1"/>
            </a:lvl3pPr>
            <a:lvl4pPr marL="1371600" indent="0">
              <a:buNone/>
              <a:defRPr i="1"/>
            </a:lvl4pPr>
            <a:lvl5pPr marL="1828800" indent="0">
              <a:buNone/>
              <a:defRPr i="1"/>
            </a:lvl5pPr>
          </a:lstStyle>
          <a:p>
            <a:pPr lvl="0"/>
            <a:r>
              <a:rPr lang="en-US" dirty="0"/>
              <a:t>Upload an aerial image of the site</a:t>
            </a:r>
          </a:p>
        </p:txBody>
      </p:sp>
      <p:sp>
        <p:nvSpPr>
          <p:cNvPr id="13" name="Slide Number Placeholder 2">
            <a:extLst>
              <a:ext uri="{FF2B5EF4-FFF2-40B4-BE49-F238E27FC236}">
                <a16:creationId xmlns:a16="http://schemas.microsoft.com/office/drawing/2014/main" id="{9851B225-CD77-7072-4F0E-E4160D7EAC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en-US"/>
              <a:t>SLIDE </a:t>
            </a:r>
            <a:fld id="{286A7A53-7992-4CD8-8F07-46591D378AD6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dirty="0"/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55763305-9254-F670-A7DE-FE2CEDFB9F0E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/>
              <a:t>6/12/2024</a:t>
            </a:r>
            <a:endParaRPr lang="en-US" dirty="0"/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44E46F76-0E15-1AAF-DA56-6D09C28249A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581400" y="6356349"/>
            <a:ext cx="5029200" cy="365126"/>
          </a:xfrm>
        </p:spPr>
        <p:txBody>
          <a:bodyPr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1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PROJECT NAME</a:t>
            </a:r>
          </a:p>
        </p:txBody>
      </p:sp>
    </p:spTree>
    <p:extLst>
      <p:ext uri="{BB962C8B-B14F-4D97-AF65-F5344CB8AC3E}">
        <p14:creationId xmlns:p14="http://schemas.microsoft.com/office/powerpoint/2010/main" val="516507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isiting Condi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66865-CB9F-4AFC-A1B1-6D7271DA711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365125"/>
            <a:ext cx="10515600" cy="5811838"/>
          </a:xfrm>
        </p:spPr>
        <p:txBody>
          <a:bodyPr/>
          <a:lstStyle>
            <a:lvl1pPr marL="0" indent="0">
              <a:buNone/>
              <a:defRPr i="1" u="sng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Upload images of the existing site conditions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38638A54-01F8-82EF-EF31-0BF8052BBB5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6/12/2024</a:t>
            </a:r>
            <a:endParaRPr lang="en-US" dirty="0"/>
          </a:p>
        </p:txBody>
      </p:sp>
      <p:sp>
        <p:nvSpPr>
          <p:cNvPr id="12" name="Slide Number Placeholder 2">
            <a:extLst>
              <a:ext uri="{FF2B5EF4-FFF2-40B4-BE49-F238E27FC236}">
                <a16:creationId xmlns:a16="http://schemas.microsoft.com/office/drawing/2014/main" id="{DA51EB02-B00C-1FE6-7CE4-2973982D696B}"/>
              </a:ext>
            </a:extLst>
          </p:cNvPr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SLIDE </a:t>
            </a:r>
            <a:fld id="{286A7A53-7992-4CD8-8F07-46591D378AD6}" type="slidenum">
              <a:rPr lang="en-US" smtClean="0"/>
              <a:pPr/>
              <a:t>‹#›</a:t>
            </a:fld>
            <a:r>
              <a:rPr lang="en-US" dirty="0"/>
              <a:t> 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7558C2CB-6AAC-2E39-31B5-A1E86F8E7AA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581400" y="6356349"/>
            <a:ext cx="5029200" cy="365126"/>
          </a:xfrm>
        </p:spPr>
        <p:txBody>
          <a:bodyPr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1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PROJECT NAME</a:t>
            </a:r>
          </a:p>
        </p:txBody>
      </p:sp>
    </p:spTree>
    <p:extLst>
      <p:ext uri="{BB962C8B-B14F-4D97-AF65-F5344CB8AC3E}">
        <p14:creationId xmlns:p14="http://schemas.microsoft.com/office/powerpoint/2010/main" val="2654562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cept Pl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66865-CB9F-4AFC-A1B1-6D7271DA711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365125"/>
            <a:ext cx="10515600" cy="5811838"/>
          </a:xfrm>
        </p:spPr>
        <p:txBody>
          <a:bodyPr/>
          <a:lstStyle>
            <a:lvl1pPr marL="0" indent="0">
              <a:buNone/>
              <a:defRPr i="1" u="sng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Upload an image of the concept plan</a:t>
            </a:r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93CE33FB-9086-F610-6A6D-5A2033CBED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6/12/2024</a:t>
            </a:r>
            <a:endParaRPr lang="en-US" dirty="0"/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A98E75F2-4F01-5CA2-0210-6C5A051FEE3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581400" y="6356349"/>
            <a:ext cx="5029200" cy="365126"/>
          </a:xfrm>
        </p:spPr>
        <p:txBody>
          <a:bodyPr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1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PROJECT NAME</a:t>
            </a:r>
          </a:p>
        </p:txBody>
      </p:sp>
      <p:sp>
        <p:nvSpPr>
          <p:cNvPr id="18" name="Slide Number Placeholder 2">
            <a:extLst>
              <a:ext uri="{FF2B5EF4-FFF2-40B4-BE49-F238E27FC236}">
                <a16:creationId xmlns:a16="http://schemas.microsoft.com/office/drawing/2014/main" id="{26229343-0BB3-DC22-5DAF-C1542637DD11}"/>
              </a:ext>
            </a:extLst>
          </p:cNvPr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SLIDE </a:t>
            </a:r>
            <a:fld id="{286A7A53-7992-4CD8-8F07-46591D378AD6}" type="slidenum">
              <a:rPr lang="en-US" smtClean="0"/>
              <a:pPr/>
              <a:t>‹#›</a:t>
            </a:fld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16418920"/>
      </p:ext>
    </p:extLst>
  </p:cSld>
  <p:clrMapOvr>
    <a:masterClrMapping/>
  </p:clrMapOvr>
  <p:hf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nding Sour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12397-0666-4131-A341-2D13F3DB4E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74336" y="671629"/>
            <a:ext cx="6379464" cy="642602"/>
          </a:xfrm>
        </p:spPr>
        <p:txBody>
          <a:bodyPr>
            <a:normAutofit/>
          </a:bodyPr>
          <a:lstStyle>
            <a:lvl1pPr>
              <a:defRPr sz="4000">
                <a:latin typeface="+mn-lt"/>
              </a:defRPr>
            </a:lvl1pPr>
          </a:lstStyle>
          <a:p>
            <a:r>
              <a:rPr lang="en-US" dirty="0"/>
              <a:t>Add total cost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BE032A-2432-49C6-B98A-8CBECFE035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 marL="0" indent="0">
              <a:buNone/>
              <a:defRPr i="1" u="sng"/>
            </a:lvl1pPr>
          </a:lstStyle>
          <a:p>
            <a:pPr lvl="0"/>
            <a:r>
              <a:rPr lang="en-US" i="1" u="sng" dirty="0"/>
              <a:t>Edit pie chart accordingly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5CEDDB9-A49E-4FC7-BED8-3B20272D987C}"/>
              </a:ext>
            </a:extLst>
          </p:cNvPr>
          <p:cNvSpPr txBox="1"/>
          <p:nvPr userDrawn="1"/>
        </p:nvSpPr>
        <p:spPr>
          <a:xfrm>
            <a:off x="838200" y="615753"/>
            <a:ext cx="4136136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4000" b="1" dirty="0">
                <a:latin typeface="+mn-lt"/>
              </a:rPr>
              <a:t>Project total cost: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31D1993-651D-44D0-9060-29E5016B2F67}"/>
              </a:ext>
            </a:extLst>
          </p:cNvPr>
          <p:cNvSpPr txBox="1"/>
          <p:nvPr userDrawn="1"/>
        </p:nvSpPr>
        <p:spPr>
          <a:xfrm>
            <a:off x="838200" y="1825625"/>
            <a:ext cx="3349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Requested: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3857A45-286F-4D67-AE73-D31D5F471D8B}"/>
              </a:ext>
            </a:extLst>
          </p:cNvPr>
          <p:cNvSpPr txBox="1"/>
          <p:nvPr userDrawn="1"/>
        </p:nvSpPr>
        <p:spPr>
          <a:xfrm>
            <a:off x="838200" y="2743556"/>
            <a:ext cx="3349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Local match: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82EF293-66F0-4298-85C4-55109FE33C03}"/>
              </a:ext>
            </a:extLst>
          </p:cNvPr>
          <p:cNvSpPr txBox="1"/>
          <p:nvPr userDrawn="1"/>
        </p:nvSpPr>
        <p:spPr>
          <a:xfrm>
            <a:off x="838200" y="3695516"/>
            <a:ext cx="39258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Other funding sources: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3F02B2A9-04E3-4532-8379-228F008E5B0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925700" y="1897837"/>
            <a:ext cx="3124581" cy="420687"/>
          </a:xfrm>
        </p:spPr>
        <p:txBody>
          <a:bodyPr anchor="ctr"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Add amount</a:t>
            </a:r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7F854F9D-8232-4287-B182-8CB09788A76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925700" y="2811837"/>
            <a:ext cx="3124581" cy="420687"/>
          </a:xfrm>
        </p:spPr>
        <p:txBody>
          <a:bodyPr anchor="ctr"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Add amount</a:t>
            </a:r>
          </a:p>
        </p:txBody>
      </p:sp>
      <p:sp>
        <p:nvSpPr>
          <p:cNvPr id="17" name="Text Placeholder 14">
            <a:extLst>
              <a:ext uri="{FF2B5EF4-FFF2-40B4-BE49-F238E27FC236}">
                <a16:creationId xmlns:a16="http://schemas.microsoft.com/office/drawing/2014/main" id="{B7370E73-C3AA-45CB-95D0-43E05C50854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50785" y="4255312"/>
            <a:ext cx="5099876" cy="1921651"/>
          </a:xfr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Add source and amount</a:t>
            </a:r>
          </a:p>
        </p:txBody>
      </p:sp>
      <p:sp>
        <p:nvSpPr>
          <p:cNvPr id="25" name="Text Placeholder 12">
            <a:extLst>
              <a:ext uri="{FF2B5EF4-FFF2-40B4-BE49-F238E27FC236}">
                <a16:creationId xmlns:a16="http://schemas.microsoft.com/office/drawing/2014/main" id="{07861CFF-6515-511E-A8C5-17BA4318A80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581400" y="6356349"/>
            <a:ext cx="5029200" cy="365126"/>
          </a:xfrm>
        </p:spPr>
        <p:txBody>
          <a:bodyPr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1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PROJECT NAME</a:t>
            </a:r>
          </a:p>
        </p:txBody>
      </p:sp>
      <p:sp>
        <p:nvSpPr>
          <p:cNvPr id="26" name="Date Placeholder 12">
            <a:extLst>
              <a:ext uri="{FF2B5EF4-FFF2-40B4-BE49-F238E27FC236}">
                <a16:creationId xmlns:a16="http://schemas.microsoft.com/office/drawing/2014/main" id="{1F65F2F2-EAA5-2A8F-D2C2-7C72652786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6/12/2024</a:t>
            </a:r>
            <a:endParaRPr lang="en-US" dirty="0"/>
          </a:p>
        </p:txBody>
      </p:sp>
      <p:sp>
        <p:nvSpPr>
          <p:cNvPr id="27" name="Slide Number Placeholder 13">
            <a:extLst>
              <a:ext uri="{FF2B5EF4-FFF2-40B4-BE49-F238E27FC236}">
                <a16:creationId xmlns:a16="http://schemas.microsoft.com/office/drawing/2014/main" id="{D4635459-4BE3-FA05-C1AB-35B83C8F09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SLIDE </a:t>
            </a:r>
            <a:fld id="{286A7A53-7992-4CD8-8F07-46591D378AD6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061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66865-CB9F-4AFC-A1B1-6D7271DA711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303390" y="922789"/>
            <a:ext cx="2050409" cy="5254174"/>
          </a:xfrm>
        </p:spPr>
        <p:txBody>
          <a:bodyPr/>
          <a:lstStyle>
            <a:lvl1pPr marL="0" indent="0">
              <a:buNone/>
              <a:defRPr i="1" u="sng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Expected Completion Date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FFF715B-267E-5966-DFD6-C5C86DF921D3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838898" y="922789"/>
            <a:ext cx="2050409" cy="5254174"/>
          </a:xfrm>
        </p:spPr>
        <p:txBody>
          <a:bodyPr/>
          <a:lstStyle>
            <a:lvl1pPr marL="0" indent="0">
              <a:buNone/>
              <a:defRPr i="1" u="sng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Anticipated Project Start Date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8A711F54-1838-349F-5696-5BCDC73954D5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713875" y="922789"/>
            <a:ext cx="2050409" cy="5254174"/>
          </a:xfrm>
        </p:spPr>
        <p:txBody>
          <a:bodyPr/>
          <a:lstStyle>
            <a:lvl1pPr marL="0" indent="0">
              <a:buNone/>
              <a:defRPr i="1" u="sng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Milestones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63C53704-E34D-723F-B964-32A6D2AC74F5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588852" y="922789"/>
            <a:ext cx="2050409" cy="5254174"/>
          </a:xfrm>
        </p:spPr>
        <p:txBody>
          <a:bodyPr/>
          <a:lstStyle>
            <a:lvl1pPr marL="0" indent="0">
              <a:buNone/>
              <a:defRPr i="1" u="sng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Milestones</a:t>
            </a:r>
          </a:p>
        </p:txBody>
      </p:sp>
      <p:sp>
        <p:nvSpPr>
          <p:cNvPr id="14" name="Arrow: Pentagon 13">
            <a:extLst>
              <a:ext uri="{FF2B5EF4-FFF2-40B4-BE49-F238E27FC236}">
                <a16:creationId xmlns:a16="http://schemas.microsoft.com/office/drawing/2014/main" id="{D5108E2D-398F-B4BF-9990-FAE5F59D954F}"/>
              </a:ext>
            </a:extLst>
          </p:cNvPr>
          <p:cNvSpPr/>
          <p:nvPr userDrawn="1"/>
        </p:nvSpPr>
        <p:spPr>
          <a:xfrm>
            <a:off x="838200" y="2726422"/>
            <a:ext cx="2114725" cy="1728132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rrow: Chevron 14">
            <a:extLst>
              <a:ext uri="{FF2B5EF4-FFF2-40B4-BE49-F238E27FC236}">
                <a16:creationId xmlns:a16="http://schemas.microsoft.com/office/drawing/2014/main" id="{DFBE0170-A969-C25A-302A-2C1FCB2629BF}"/>
              </a:ext>
            </a:extLst>
          </p:cNvPr>
          <p:cNvSpPr/>
          <p:nvPr userDrawn="1"/>
        </p:nvSpPr>
        <p:spPr>
          <a:xfrm>
            <a:off x="3696050" y="2726422"/>
            <a:ext cx="2114725" cy="1728132"/>
          </a:xfrm>
          <a:prstGeom prst="chevron">
            <a:avLst>
              <a:gd name="adj" fmla="val 5002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Arrow: Chevron 15">
            <a:extLst>
              <a:ext uri="{FF2B5EF4-FFF2-40B4-BE49-F238E27FC236}">
                <a16:creationId xmlns:a16="http://schemas.microsoft.com/office/drawing/2014/main" id="{C50B8C55-6061-DA03-4688-659AF34D858C}"/>
              </a:ext>
            </a:extLst>
          </p:cNvPr>
          <p:cNvSpPr/>
          <p:nvPr userDrawn="1"/>
        </p:nvSpPr>
        <p:spPr>
          <a:xfrm>
            <a:off x="6543413" y="2726422"/>
            <a:ext cx="2114725" cy="1728132"/>
          </a:xfrm>
          <a:prstGeom prst="chevron">
            <a:avLst>
              <a:gd name="adj" fmla="val 5002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Arrow: Chevron 16">
            <a:extLst>
              <a:ext uri="{FF2B5EF4-FFF2-40B4-BE49-F238E27FC236}">
                <a16:creationId xmlns:a16="http://schemas.microsoft.com/office/drawing/2014/main" id="{F8F7E1E2-9CF2-DA3C-F57B-E5C8C893404F}"/>
              </a:ext>
            </a:extLst>
          </p:cNvPr>
          <p:cNvSpPr/>
          <p:nvPr userDrawn="1"/>
        </p:nvSpPr>
        <p:spPr>
          <a:xfrm>
            <a:off x="9238377" y="2726422"/>
            <a:ext cx="2114725" cy="1728132"/>
          </a:xfrm>
          <a:prstGeom prst="chevron">
            <a:avLst>
              <a:gd name="adj" fmla="val 5002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Date Placeholder 3">
            <a:extLst>
              <a:ext uri="{FF2B5EF4-FFF2-40B4-BE49-F238E27FC236}">
                <a16:creationId xmlns:a16="http://schemas.microsoft.com/office/drawing/2014/main" id="{64E04690-4772-5C1E-5D8D-8907B9B620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cap="none" spc="0">
                <a:ln w="0"/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6/12/2024</a:t>
            </a:r>
            <a:endParaRPr lang="en-US" dirty="0"/>
          </a:p>
        </p:txBody>
      </p:sp>
      <p:sp>
        <p:nvSpPr>
          <p:cNvPr id="23" name="Slide Number Placeholder 5">
            <a:extLst>
              <a:ext uri="{FF2B5EF4-FFF2-40B4-BE49-F238E27FC236}">
                <a16:creationId xmlns:a16="http://schemas.microsoft.com/office/drawing/2014/main" id="{05AAA4F9-8BDA-8D34-E0AA-F27735E1B4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SLIDE </a:t>
            </a:r>
            <a:fld id="{286A7A53-7992-4CD8-8F07-46591D378AD6}" type="slidenum">
              <a:rPr lang="en-US" smtClean="0"/>
              <a:pPr/>
              <a:t>‹#›</a:t>
            </a:fld>
            <a:r>
              <a:rPr lang="en-US" dirty="0"/>
              <a:t> </a:t>
            </a:r>
          </a:p>
        </p:txBody>
      </p:sp>
      <p:sp>
        <p:nvSpPr>
          <p:cNvPr id="25" name="Text Placeholder 12">
            <a:extLst>
              <a:ext uri="{FF2B5EF4-FFF2-40B4-BE49-F238E27FC236}">
                <a16:creationId xmlns:a16="http://schemas.microsoft.com/office/drawing/2014/main" id="{044969FB-14DB-FFEB-32EE-621EB521574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581400" y="6356349"/>
            <a:ext cx="5029200" cy="365126"/>
          </a:xfrm>
        </p:spPr>
        <p:txBody>
          <a:bodyPr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1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PROJECT NAME</a:t>
            </a:r>
          </a:p>
        </p:txBody>
      </p:sp>
    </p:spTree>
    <p:extLst>
      <p:ext uri="{BB962C8B-B14F-4D97-AF65-F5344CB8AC3E}">
        <p14:creationId xmlns:p14="http://schemas.microsoft.com/office/powerpoint/2010/main" val="1096799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dditional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2FE3C73-362E-C7AA-CCE7-ED1F166D62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cap="none" spc="0">
                <a:ln w="0"/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6/12/2024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6FFD897-6F93-D4A7-78B1-8290173C4F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SLIDE </a:t>
            </a:r>
            <a:fld id="{286A7A53-7992-4CD8-8F07-46591D378AD6}" type="slidenum">
              <a:rPr lang="en-US" smtClean="0"/>
              <a:pPr/>
              <a:t>‹#›</a:t>
            </a:fld>
            <a:r>
              <a:rPr lang="en-US" dirty="0"/>
              <a:t> </a:t>
            </a:r>
          </a:p>
        </p:txBody>
      </p: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49189858-55CD-5DBC-33E3-F9F1AD381BC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581400" y="6356349"/>
            <a:ext cx="5029200" cy="365126"/>
          </a:xfrm>
        </p:spPr>
        <p:txBody>
          <a:bodyPr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1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PROJECT NAME</a:t>
            </a:r>
          </a:p>
        </p:txBody>
      </p:sp>
    </p:spTree>
    <p:extLst>
      <p:ext uri="{BB962C8B-B14F-4D97-AF65-F5344CB8AC3E}">
        <p14:creationId xmlns:p14="http://schemas.microsoft.com/office/powerpoint/2010/main" val="838765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CC186E-6818-473E-9E09-015891DC6D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5D53FF-ED85-49E6-8915-3FFC40934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39B276DF-513A-A4AC-FFC3-FBD0D0F0F0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r>
              <a:rPr lang="en-US"/>
              <a:t>SLIDE </a:t>
            </a:r>
            <a:fld id="{286A7A53-7992-4CD8-8F07-46591D378AD6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dirty="0"/>
          </a:p>
        </p:txBody>
      </p:sp>
      <p:sp>
        <p:nvSpPr>
          <p:cNvPr id="14" name="Date Placeholder 8">
            <a:extLst>
              <a:ext uri="{FF2B5EF4-FFF2-40B4-BE49-F238E27FC236}">
                <a16:creationId xmlns:a16="http://schemas.microsoft.com/office/drawing/2014/main" id="{6671476C-D4FD-AFE6-E353-FDA435AE0E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ctr"/>
          <a:lstStyle>
            <a:lvl1pPr>
              <a:defRPr sz="1200" b="1"/>
            </a:lvl1pPr>
          </a:lstStyle>
          <a:p>
            <a:r>
              <a:rPr lang="en-US"/>
              <a:t>6/12/2024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878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  <p:sldLayoutId id="2147483660" r:id="rId4"/>
    <p:sldLayoutId id="2147483661" r:id="rId5"/>
    <p:sldLayoutId id="2147483652" r:id="rId6"/>
    <p:sldLayoutId id="2147483662" r:id="rId7"/>
    <p:sldLayoutId id="2147483655" r:id="rId8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31">
            <a:extLst>
              <a:ext uri="{FF2B5EF4-FFF2-40B4-BE49-F238E27FC236}">
                <a16:creationId xmlns:a16="http://schemas.microsoft.com/office/drawing/2014/main" id="{C7EED960-C728-426C-8C3A-2BB829DBA2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3" name="Subtitle 32">
            <a:extLst>
              <a:ext uri="{FF2B5EF4-FFF2-40B4-BE49-F238E27FC236}">
                <a16:creationId xmlns:a16="http://schemas.microsoft.com/office/drawing/2014/main" id="{D329F96D-1728-4D12-94B1-ACF3CD049E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AFD22BD8-50D8-41C9-8ABF-45BAFE662FA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Date Placeholder 19">
            <a:extLst>
              <a:ext uri="{FF2B5EF4-FFF2-40B4-BE49-F238E27FC236}">
                <a16:creationId xmlns:a16="http://schemas.microsoft.com/office/drawing/2014/main" id="{1D296332-5547-440E-9CC4-9F0D18015D59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/>
              <a:t>6/12/2024</a:t>
            </a:r>
            <a:endParaRPr lang="en-US" dirty="0"/>
          </a:p>
        </p:txBody>
      </p:sp>
      <p:sp>
        <p:nvSpPr>
          <p:cNvPr id="35" name="Slide Number Placeholder 34">
            <a:extLst>
              <a:ext uri="{FF2B5EF4-FFF2-40B4-BE49-F238E27FC236}">
                <a16:creationId xmlns:a16="http://schemas.microsoft.com/office/drawing/2014/main" id="{536F97BE-4C7E-4D25-BD0F-EF5A4D0912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en-US" dirty="0"/>
              <a:t>SLIDE </a:t>
            </a:r>
            <a:fld id="{286A7A53-7992-4CD8-8F07-46591D378AD6}" type="slidenum">
              <a:rPr lang="en-US" smtClean="0"/>
              <a:pPr/>
              <a:t>1</a:t>
            </a:fld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74112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09906A65-CE6C-46FF-29C7-7241EA7AC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E4595B3E-D143-7DA2-0CB4-C95038A4AC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CAD5BD3F-F061-4BEA-8785-D5314911199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/>
              <a:t>SLIDE </a:t>
            </a:r>
            <a:fld id="{11585AF5-EE35-4957-9AD2-4872B360CC3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100B2B-B34A-451E-AA3E-70DEDB860085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/>
              <a:t>6/12/2024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DD4F43B-1DAD-2735-C03C-890A09D1DF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999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0819D9-6B4A-94EA-314A-A2A2F79144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4C23AB-7D57-40AC-867B-D6B1510EE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6/12/2024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E8EC9A7-AC6F-8528-BFCB-93B15FDCE46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258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13627F77-CB34-DEDF-BA44-89B474FFCD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4C23AB-7D57-40AC-867B-D6B1510EE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6/12/2024</a:t>
            </a:r>
            <a:endParaRPr lang="en-US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75CA02ED-A8B6-55D5-65EB-D973924165E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770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D04E7402-FB36-CA3A-F459-06562D152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38" name="Content Placeholder 137">
            <a:extLst>
              <a:ext uri="{FF2B5EF4-FFF2-40B4-BE49-F238E27FC236}">
                <a16:creationId xmlns:a16="http://schemas.microsoft.com/office/drawing/2014/main" id="{2E37C47D-EF9E-4E2B-89FD-58E8492100C7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89429841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E9A607E-95E5-713A-B3AD-5D29DBA83A9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206FD0D-C136-9FCF-F27D-07CF2051127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93215173-DB26-8665-C30B-9AF67390D6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ABA5053-B4B7-83A2-1290-46CC9DB9151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C1A0AF-B8BF-4E10-8547-D901ED9983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/>
              <a:t>6/12/2024</a:t>
            </a:r>
            <a:endParaRPr lang="en-US" dirty="0"/>
          </a:p>
        </p:txBody>
      </p:sp>
      <p:sp>
        <p:nvSpPr>
          <p:cNvPr id="149" name="Slide Number Placeholder 148">
            <a:extLst>
              <a:ext uri="{FF2B5EF4-FFF2-40B4-BE49-F238E27FC236}">
                <a16:creationId xmlns:a16="http://schemas.microsoft.com/office/drawing/2014/main" id="{C75374BD-216B-41ED-8F36-338B161CD9A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/>
              <a:t>SLIDE </a:t>
            </a:r>
            <a:fld id="{11585AF5-EE35-4957-9AD2-4872B360CC35}" type="slidenum">
              <a:rPr lang="en-US" smtClean="0"/>
              <a:pPr/>
              <a:t>5</a:t>
            </a:fld>
            <a:endParaRPr lang="en-US" dirty="0"/>
          </a:p>
        </p:txBody>
      </p:sp>
      <p:grpSp>
        <p:nvGrpSpPr>
          <p:cNvPr id="151" name="Group 150">
            <a:extLst>
              <a:ext uri="{FF2B5EF4-FFF2-40B4-BE49-F238E27FC236}">
                <a16:creationId xmlns:a16="http://schemas.microsoft.com/office/drawing/2014/main" id="{A1AD4478-D4CE-4C3B-92D6-4ADADA1B25D0}"/>
              </a:ext>
            </a:extLst>
          </p:cNvPr>
          <p:cNvGrpSpPr/>
          <p:nvPr/>
        </p:nvGrpSpPr>
        <p:grpSpPr>
          <a:xfrm>
            <a:off x="6707565" y="2105005"/>
            <a:ext cx="2659319" cy="1200329"/>
            <a:chOff x="6604315" y="1896974"/>
            <a:chExt cx="2659319" cy="1200329"/>
          </a:xfrm>
        </p:grpSpPr>
        <p:pic>
          <p:nvPicPr>
            <p:cNvPr id="140" name="Picture 139">
              <a:extLst>
                <a:ext uri="{FF2B5EF4-FFF2-40B4-BE49-F238E27FC236}">
                  <a16:creationId xmlns:a16="http://schemas.microsoft.com/office/drawing/2014/main" id="{4741A2B1-D8F9-493E-864C-6FD4579C2EE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496" b="16002"/>
            <a:stretch/>
          </p:blipFill>
          <p:spPr>
            <a:xfrm>
              <a:off x="6604315" y="1940291"/>
              <a:ext cx="1549085" cy="1088343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6129B3B2-0C22-41F9-971D-4C49582F43FF}"/>
                </a:ext>
              </a:extLst>
            </p:cNvPr>
            <p:cNvSpPr/>
            <p:nvPr/>
          </p:nvSpPr>
          <p:spPr>
            <a:xfrm>
              <a:off x="8055102" y="1896974"/>
              <a:ext cx="1208532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i="1" dirty="0">
                  <a:solidFill>
                    <a:schemeClr val="bg1"/>
                  </a:solidFill>
                  <a:highlight>
                    <a:srgbClr val="000000"/>
                  </a:highlight>
                </a:rPr>
                <a:t>Edit chart data to reflect project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74948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717830EF-B1FE-3950-F385-BA656AF3DF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Content Placeholder 21">
            <a:extLst>
              <a:ext uri="{FF2B5EF4-FFF2-40B4-BE49-F238E27FC236}">
                <a16:creationId xmlns:a16="http://schemas.microsoft.com/office/drawing/2014/main" id="{C8983850-3165-7526-2645-717E1FFD274D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EE3C72D-59E1-7BA0-6246-E0A55C968047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16E1C207-C5F7-4332-9F52-C01B62155E7F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B9873A-A9FC-74B2-2C71-347DACC3A35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6/12/2024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2F3DF3-6421-185C-017F-B3095F01DE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SLIDE </a:t>
            </a:r>
            <a:fld id="{11585AF5-EE35-4957-9AD2-4872B360CC3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4FDFFB88-6F4D-2925-C861-16F1B6E5270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649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A0E681-667A-48C7-B91F-A2511FDFE1C5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6/12/2024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B940B99-F4DD-45AE-9542-3CB0BB3456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SLIDE </a:t>
            </a:r>
            <a:fld id="{11585AF5-EE35-4957-9AD2-4872B360CC3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200C006-EE16-7D0E-551B-C960D78E277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525CFE-F97B-4A33-B44C-1D0BF9A73704}"/>
              </a:ext>
            </a:extLst>
          </p:cNvPr>
          <p:cNvSpPr txBox="1"/>
          <p:nvPr/>
        </p:nvSpPr>
        <p:spPr>
          <a:xfrm>
            <a:off x="3647670" y="3105835"/>
            <a:ext cx="48966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/>
              <a:t>Use this slide for additional information you would</a:t>
            </a:r>
          </a:p>
          <a:p>
            <a:pPr algn="ctr"/>
            <a:r>
              <a:rPr lang="en-US" i="1" dirty="0"/>
              <a:t>like to share with the Open Space Advisory Board</a:t>
            </a:r>
          </a:p>
        </p:txBody>
      </p:sp>
    </p:spTree>
    <p:extLst>
      <p:ext uri="{BB962C8B-B14F-4D97-AF65-F5344CB8AC3E}">
        <p14:creationId xmlns:p14="http://schemas.microsoft.com/office/powerpoint/2010/main" val="3688935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43</Words>
  <Application>Microsoft Office PowerPoint</Application>
  <PresentationFormat>Widescreen</PresentationFormat>
  <Paragraphs>18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Samuel Schroeder</dc:creator>
  <cp:lastModifiedBy>Samuel Schroeder</cp:lastModifiedBy>
  <cp:revision>11</cp:revision>
  <dcterms:created xsi:type="dcterms:W3CDTF">2020-05-19T18:10:29Z</dcterms:created>
  <dcterms:modified xsi:type="dcterms:W3CDTF">2024-05-10T15:51:17Z</dcterms:modified>
</cp:coreProperties>
</file>